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D860AD-B138-432C-8FB5-9C684970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22" y="1722949"/>
            <a:ext cx="3820757" cy="2265091"/>
          </a:xfrm>
          <a:prstGeom prst="rect">
            <a:avLst/>
          </a:prstGeom>
        </p:spPr>
      </p:pic>
      <p:pic>
        <p:nvPicPr>
          <p:cNvPr id="8" name="Picture 7" descr="A collage of 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50617B0-C7E7-4491-AE79-3D2564E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59" y="1722948"/>
            <a:ext cx="3117938" cy="5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76409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LegPress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</a:t>
            </a:r>
            <a:r>
              <a:rPr lang="en-US" altLang="en-US" sz="3400">
                <a:solidFill>
                  <a:schemeClr val="bg1"/>
                </a:solidFill>
              </a:rPr>
              <a:t>rep counter</a:t>
            </a:r>
            <a:endParaRPr lang="en-US" altLang="en-US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692</TotalTime>
  <Words>292</Words>
  <Application>Microsoft Office PowerPoint</Application>
  <PresentationFormat>Widescreen</PresentationFormat>
  <Paragraphs>162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ASU-BrandColors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26</cp:revision>
  <dcterms:created xsi:type="dcterms:W3CDTF">2017-04-25T16:06:11Z</dcterms:created>
  <dcterms:modified xsi:type="dcterms:W3CDTF">2022-04-21T03:34:33Z</dcterms:modified>
</cp:coreProperties>
</file>